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3" r:id="rId3"/>
    <p:sldId id="264" r:id="rId4"/>
    <p:sldId id="261" r:id="rId5"/>
    <p:sldId id="259" r:id="rId6"/>
    <p:sldId id="258" r:id="rId7"/>
    <p:sldId id="260" r:id="rId8"/>
    <p:sldId id="269" r:id="rId9"/>
    <p:sldId id="262" r:id="rId10"/>
    <p:sldId id="265" r:id="rId11"/>
    <p:sldId id="266" r:id="rId12"/>
    <p:sldId id="268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467" autoAdjust="0"/>
    <p:restoredTop sz="94660"/>
  </p:normalViewPr>
  <p:slideViewPr>
    <p:cSldViewPr snapToGrid="0">
      <p:cViewPr>
        <p:scale>
          <a:sx n="90" d="100"/>
          <a:sy n="90" d="100"/>
        </p:scale>
        <p:origin x="-44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13-08-2020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0446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13-08-2020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6678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13-08-2020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9298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13-08-2020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1388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13-08-2020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5614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13-08-2020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3006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13-08-2020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9045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13-08-2020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62478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13-08-2020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9454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13-08-2020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6174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13-08-2020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083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13-08-2020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848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13-08-2020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773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13-08-2020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786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13-08-2020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0046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13-08-2020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6417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509C-5FCC-4AE8-9AA5-7D58604FEAC8}" type="datetimeFigureOut">
              <a:rPr lang="en-IN" smtClean="0"/>
              <a:t>13-08-2020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1178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431509C-5FCC-4AE8-9AA5-7D58604FEAC8}" type="datetimeFigureOut">
              <a:rPr lang="en-IN" smtClean="0"/>
              <a:t>13-08-2020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0E160-287E-4B86-92F5-B68A014A246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00003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5CCA6-1AEF-4DDE-9E1D-9ED084698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316" y="1447801"/>
            <a:ext cx="11845637" cy="2808316"/>
          </a:xfrm>
        </p:spPr>
        <p:txBody>
          <a:bodyPr/>
          <a:lstStyle/>
          <a:p>
            <a:pPr algn="ctr"/>
            <a:r>
              <a:rPr lang="en-IN" dirty="0"/>
              <a:t>COMMERCE –III ( MF)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F2C33-F759-45D9-B808-5836403E2E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01785"/>
          </a:xfrm>
        </p:spPr>
        <p:txBody>
          <a:bodyPr/>
          <a:lstStyle/>
          <a:p>
            <a:pPr algn="ctr"/>
            <a:r>
              <a:rPr lang="en-IN" b="1" dirty="0">
                <a:solidFill>
                  <a:schemeClr val="tx1"/>
                </a:solidFill>
              </a:rPr>
              <a:t>Dr. Sumita Shankar </a:t>
            </a:r>
          </a:p>
        </p:txBody>
      </p:sp>
    </p:spTree>
    <p:extLst>
      <p:ext uri="{BB962C8B-B14F-4D97-AF65-F5344CB8AC3E}">
        <p14:creationId xmlns:p14="http://schemas.microsoft.com/office/powerpoint/2010/main" val="3630783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31915-4D37-4ADA-B85F-A8EEEDC08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400" dirty="0">
                <a:solidFill>
                  <a:schemeClr val="tx1"/>
                </a:solidFill>
                <a:latin typeface="Arial Black" panose="020B0A04020102020204" pitchFamily="34" charset="0"/>
              </a:rPr>
              <a:t>STABILITY OF TENURE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C4CB47-EAB2-44F6-9669-9916C506E435}"/>
              </a:ext>
            </a:extLst>
          </p:cNvPr>
          <p:cNvSpPr txBox="1"/>
          <p:nvPr/>
        </p:nvSpPr>
        <p:spPr>
          <a:xfrm>
            <a:off x="646111" y="4531367"/>
            <a:ext cx="849996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220" name="Picture 4" descr="14 principles of management">
            <a:extLst>
              <a:ext uri="{FF2B5EF4-FFF2-40B4-BE49-F238E27FC236}">
                <a16:creationId xmlns:a16="http://schemas.microsoft.com/office/drawing/2014/main" id="{DF35918C-5FE1-45CA-81EA-65CCB29BF9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89" y="1921669"/>
            <a:ext cx="58293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8758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31915-4D37-4ADA-B85F-A8EEEDC08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5752"/>
          </a:xfrm>
        </p:spPr>
        <p:txBody>
          <a:bodyPr/>
          <a:lstStyle/>
          <a:p>
            <a:pPr algn="ctr"/>
            <a:r>
              <a:rPr lang="en-IN" sz="4400" dirty="0">
                <a:solidFill>
                  <a:schemeClr val="tx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SCLAR CHAIN </a:t>
            </a:r>
            <a:br>
              <a:rPr lang="en-IN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4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C4CB47-EAB2-44F6-9669-9916C506E435}"/>
              </a:ext>
            </a:extLst>
          </p:cNvPr>
          <p:cNvSpPr txBox="1"/>
          <p:nvPr/>
        </p:nvSpPr>
        <p:spPr>
          <a:xfrm>
            <a:off x="646111" y="4531367"/>
            <a:ext cx="849996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48" name="Picture 8" descr="14 Principles of Management Propounded by Henri Fayol">
            <a:extLst>
              <a:ext uri="{FF2B5EF4-FFF2-40B4-BE49-F238E27FC236}">
                <a16:creationId xmlns:a16="http://schemas.microsoft.com/office/drawing/2014/main" id="{48451090-FD90-4572-A982-0367AAB45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213" y="2521745"/>
            <a:ext cx="7950993" cy="4029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952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31915-4D37-4ADA-B85F-A8EEEDC08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5752"/>
          </a:xfrm>
        </p:spPr>
        <p:txBody>
          <a:bodyPr/>
          <a:lstStyle/>
          <a:p>
            <a:pPr algn="ctr"/>
            <a:r>
              <a:rPr lang="en-IN" sz="4400" dirty="0">
                <a:solidFill>
                  <a:schemeClr val="tx1"/>
                </a:solidFill>
                <a:latin typeface="Arial Black" panose="020B0A04020102020204" pitchFamily="34" charset="0"/>
              </a:rPr>
              <a:t>ORDER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C4CB47-EAB2-44F6-9669-9916C506E435}"/>
              </a:ext>
            </a:extLst>
          </p:cNvPr>
          <p:cNvSpPr txBox="1"/>
          <p:nvPr/>
        </p:nvSpPr>
        <p:spPr>
          <a:xfrm>
            <a:off x="646111" y="4531367"/>
            <a:ext cx="849996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4" descr="Henry Fayol's Principles Of Management.">
            <a:extLst>
              <a:ext uri="{FF2B5EF4-FFF2-40B4-BE49-F238E27FC236}">
                <a16:creationId xmlns:a16="http://schemas.microsoft.com/office/drawing/2014/main" id="{2EF8327B-AD45-4803-BCFC-452350C467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925" y="1793080"/>
            <a:ext cx="5607844" cy="3657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1339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31915-4D37-4ADA-B85F-A8EEEDC08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5752"/>
          </a:xfrm>
        </p:spPr>
        <p:txBody>
          <a:bodyPr/>
          <a:lstStyle/>
          <a:p>
            <a:pPr algn="ctr"/>
            <a:r>
              <a:rPr lang="en-IN" sz="4400" dirty="0">
                <a:solidFill>
                  <a:schemeClr val="tx1"/>
                </a:solidFill>
                <a:latin typeface="Arial Black" panose="020B0A04020102020204" pitchFamily="34" charset="0"/>
              </a:rPr>
              <a:t>INITIATIVE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C4CB47-EAB2-44F6-9669-9916C506E435}"/>
              </a:ext>
            </a:extLst>
          </p:cNvPr>
          <p:cNvSpPr txBox="1"/>
          <p:nvPr/>
        </p:nvSpPr>
        <p:spPr>
          <a:xfrm>
            <a:off x="646111" y="4531367"/>
            <a:ext cx="849996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364" name="Picture 4" descr="Work Principles 101: 4 steps to get ahead at work - The Strong ...">
            <a:extLst>
              <a:ext uri="{FF2B5EF4-FFF2-40B4-BE49-F238E27FC236}">
                <a16:creationId xmlns:a16="http://schemas.microsoft.com/office/drawing/2014/main" id="{EE807373-8ED6-483A-89AA-E76BE9A143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231" y="1921669"/>
            <a:ext cx="6152845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9168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31915-4D37-4ADA-B85F-A8EEEDC08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5752"/>
          </a:xfrm>
        </p:spPr>
        <p:txBody>
          <a:bodyPr/>
          <a:lstStyle/>
          <a:p>
            <a:pPr algn="ctr"/>
            <a:r>
              <a:rPr lang="en-IN" sz="4400" dirty="0">
                <a:solidFill>
                  <a:schemeClr val="tx1"/>
                </a:solidFill>
                <a:latin typeface="Arial Black" panose="020B0A04020102020204" pitchFamily="34" charset="0"/>
              </a:rPr>
              <a:t>FAIR REMUNERATION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C4CB47-EAB2-44F6-9669-9916C506E435}"/>
              </a:ext>
            </a:extLst>
          </p:cNvPr>
          <p:cNvSpPr txBox="1"/>
          <p:nvPr/>
        </p:nvSpPr>
        <p:spPr>
          <a:xfrm>
            <a:off x="646111" y="4531367"/>
            <a:ext cx="849996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386" name="Picture 2" descr="Pay: Why companies need to figure out what's &quot;fair&quot; - Personnel Today">
            <a:extLst>
              <a:ext uri="{FF2B5EF4-FFF2-40B4-BE49-F238E27FC236}">
                <a16:creationId xmlns:a16="http://schemas.microsoft.com/office/drawing/2014/main" id="{399B05DE-F5E5-4197-893A-6362F4503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166" y="1871663"/>
            <a:ext cx="6657975" cy="335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4001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31915-4D37-4ADA-B85F-A8EEEDC08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360" y="404849"/>
            <a:ext cx="9360385" cy="914400"/>
          </a:xfrm>
        </p:spPr>
        <p:txBody>
          <a:bodyPr/>
          <a:lstStyle/>
          <a:p>
            <a:pPr marL="914400" algn="ctr">
              <a:lnSpc>
                <a:spcPct val="150000"/>
              </a:lnSpc>
              <a:spcAft>
                <a:spcPts val="800"/>
              </a:spcAft>
            </a:pPr>
            <a:r>
              <a:rPr lang="en-IN" sz="18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SUB-ORDINATION OF INDIVIDUAL INTEREST  TO GENERAL INTEREST </a:t>
            </a:r>
            <a:endParaRPr lang="en-IN" sz="4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C4CB47-EAB2-44F6-9669-9916C506E435}"/>
              </a:ext>
            </a:extLst>
          </p:cNvPr>
          <p:cNvSpPr txBox="1"/>
          <p:nvPr/>
        </p:nvSpPr>
        <p:spPr>
          <a:xfrm>
            <a:off x="646111" y="4531367"/>
            <a:ext cx="849996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410" name="Picture 2" descr="Principles of mgmt2003">
            <a:extLst>
              <a:ext uri="{FF2B5EF4-FFF2-40B4-BE49-F238E27FC236}">
                <a16:creationId xmlns:a16="http://schemas.microsoft.com/office/drawing/2014/main" id="{F3C853BB-FAA0-46F4-9EAC-79EA79AAD1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695" y="2207419"/>
            <a:ext cx="6577381" cy="3593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792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31915-4D37-4ADA-B85F-A8EEEDC08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360" y="404849"/>
            <a:ext cx="9360385" cy="914400"/>
          </a:xfrm>
        </p:spPr>
        <p:txBody>
          <a:bodyPr/>
          <a:lstStyle/>
          <a:p>
            <a:pPr marL="914400" algn="ctr">
              <a:lnSpc>
                <a:spcPct val="150000"/>
              </a:lnSpc>
              <a:spcAft>
                <a:spcPts val="800"/>
              </a:spcAft>
            </a:pPr>
            <a:r>
              <a:rPr lang="en-IN" sz="4400" dirty="0">
                <a:latin typeface="Arial Black" panose="020B0A04020102020204" pitchFamily="34" charset="0"/>
              </a:rPr>
              <a:t>EQUITY AND EQUALITY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C4CB47-EAB2-44F6-9669-9916C506E435}"/>
              </a:ext>
            </a:extLst>
          </p:cNvPr>
          <p:cNvSpPr txBox="1"/>
          <p:nvPr/>
        </p:nvSpPr>
        <p:spPr>
          <a:xfrm>
            <a:off x="646111" y="4531367"/>
            <a:ext cx="849996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458" name="Picture 2" descr="Henri Fayol's 14 Principles of Management">
            <a:extLst>
              <a:ext uri="{FF2B5EF4-FFF2-40B4-BE49-F238E27FC236}">
                <a16:creationId xmlns:a16="http://schemas.microsoft.com/office/drawing/2014/main" id="{57AACB5D-6AAE-4ACC-B757-DEB4FB3F1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8406" y="1678780"/>
            <a:ext cx="7115176" cy="486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3603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31915-4D37-4ADA-B85F-A8EEEDC08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360" y="404849"/>
            <a:ext cx="9360385" cy="914400"/>
          </a:xfrm>
        </p:spPr>
        <p:txBody>
          <a:bodyPr/>
          <a:lstStyle/>
          <a:p>
            <a:pPr marL="914400" algn="ctr">
              <a:lnSpc>
                <a:spcPct val="150000"/>
              </a:lnSpc>
              <a:spcAft>
                <a:spcPts val="800"/>
              </a:spcAft>
            </a:pPr>
            <a:r>
              <a:rPr lang="en-IN" sz="4400" b="1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CENTRALISATION </a:t>
            </a:r>
            <a:r>
              <a:rPr lang="en-IN" sz="4400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en-IN" sz="44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4400" dirty="0"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C4CB47-EAB2-44F6-9669-9916C506E435}"/>
              </a:ext>
            </a:extLst>
          </p:cNvPr>
          <p:cNvSpPr txBox="1"/>
          <p:nvPr/>
        </p:nvSpPr>
        <p:spPr>
          <a:xfrm>
            <a:off x="646111" y="4531367"/>
            <a:ext cx="849996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8436" name="Picture 4" descr="Henri fayol's 14 principle">
            <a:extLst>
              <a:ext uri="{FF2B5EF4-FFF2-40B4-BE49-F238E27FC236}">
                <a16:creationId xmlns:a16="http://schemas.microsoft.com/office/drawing/2014/main" id="{7FAC42FB-8F51-4CCB-9E51-061920AEE8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583" y="2107405"/>
            <a:ext cx="6357938" cy="3650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9835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F04F7A-F4C6-4D95-BF48-9A3DA16D7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53230"/>
          </a:xfrm>
        </p:spPr>
        <p:txBody>
          <a:bodyPr/>
          <a:lstStyle/>
          <a:p>
            <a:pPr algn="ctr"/>
            <a:r>
              <a:rPr lang="en-IN" sz="4000" dirty="0">
                <a:latin typeface="Arial Black" panose="020B0A04020102020204" pitchFamily="34" charset="0"/>
                <a:ea typeface="Segoe UI Emoji" panose="020B0502040204020203" pitchFamily="34" charset="0"/>
              </a:rPr>
              <a:t>Principles of management </a:t>
            </a:r>
          </a:p>
        </p:txBody>
      </p:sp>
      <p:pic>
        <p:nvPicPr>
          <p:cNvPr id="2050" name="Picture 2" descr="Notes on Henri Fayol's 14 principles of management">
            <a:extLst>
              <a:ext uri="{FF2B5EF4-FFF2-40B4-BE49-F238E27FC236}">
                <a16:creationId xmlns:a16="http://schemas.microsoft.com/office/drawing/2014/main" id="{EC216BC8-2901-4762-B6BA-A41D3DCFBE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5" y="1278835"/>
            <a:ext cx="12079356" cy="5532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747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Image result for henry fayol's principle of management">
            <a:extLst>
              <a:ext uri="{FF2B5EF4-FFF2-40B4-BE49-F238E27FC236}">
                <a16:creationId xmlns:a16="http://schemas.microsoft.com/office/drawing/2014/main" id="{06337A63-A06E-48B9-A2A3-00997A6B60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288" y="460744"/>
            <a:ext cx="10363200" cy="6216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647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064FD54-B238-4B9B-9169-16D4BF0A35F5}"/>
              </a:ext>
            </a:extLst>
          </p:cNvPr>
          <p:cNvSpPr txBox="1"/>
          <p:nvPr/>
        </p:nvSpPr>
        <p:spPr>
          <a:xfrm>
            <a:off x="684566" y="3788432"/>
            <a:ext cx="84615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8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7139AA8-7200-4DAF-B83E-7F633D71E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2058" y="96966"/>
            <a:ext cx="9404723" cy="1400530"/>
          </a:xfrm>
        </p:spPr>
        <p:txBody>
          <a:bodyPr/>
          <a:lstStyle/>
          <a:p>
            <a:pPr algn="ctr"/>
            <a:r>
              <a:rPr lang="en-IN" sz="4400" dirty="0">
                <a:latin typeface="Arial Black" panose="020B0A04020102020204" pitchFamily="34" charset="0"/>
              </a:rPr>
              <a:t>DIVISION OF WORK </a:t>
            </a:r>
          </a:p>
        </p:txBody>
      </p:sp>
      <p:pic>
        <p:nvPicPr>
          <p:cNvPr id="7170" name="Picture 2" descr="The Fayol's Principles of Management – Discussed!">
            <a:extLst>
              <a:ext uri="{FF2B5EF4-FFF2-40B4-BE49-F238E27FC236}">
                <a16:creationId xmlns:a16="http://schemas.microsoft.com/office/drawing/2014/main" id="{B75067EA-5DA5-434B-B154-29721611AD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312" y="1497496"/>
            <a:ext cx="8790088" cy="4890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1257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6B4D7-6C29-4538-B477-E2BE73363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75" y="452718"/>
            <a:ext cx="11201400" cy="1400530"/>
          </a:xfrm>
        </p:spPr>
        <p:txBody>
          <a:bodyPr/>
          <a:lstStyle/>
          <a:p>
            <a:pPr algn="ctr"/>
            <a:r>
              <a:rPr lang="en-IN" sz="4400" dirty="0">
                <a:latin typeface="Arial Black" panose="020B0A04020102020204" pitchFamily="34" charset="0"/>
              </a:rPr>
              <a:t>AUTHORITY AND RESPONSIBILITY </a:t>
            </a:r>
          </a:p>
        </p:txBody>
      </p:sp>
      <p:pic>
        <p:nvPicPr>
          <p:cNvPr id="5122" name="Picture 2" descr="Principles Of Management Project On McDonald's">
            <a:extLst>
              <a:ext uri="{FF2B5EF4-FFF2-40B4-BE49-F238E27FC236}">
                <a16:creationId xmlns:a16="http://schemas.microsoft.com/office/drawing/2014/main" id="{C0F4D9EA-F832-437F-9DF8-828B13A55F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2428359"/>
            <a:ext cx="7608094" cy="4167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1496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CF76D-9377-4CFD-80BB-47A101F3E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60198"/>
          </a:xfrm>
        </p:spPr>
        <p:txBody>
          <a:bodyPr/>
          <a:lstStyle/>
          <a:p>
            <a:pPr algn="ctr"/>
            <a:r>
              <a:rPr lang="en-IN" sz="4400" dirty="0">
                <a:latin typeface="Arial Black" panose="020B0A04020102020204" pitchFamily="34" charset="0"/>
              </a:rPr>
              <a:t>UNITY OF COMMAND </a:t>
            </a:r>
          </a:p>
        </p:txBody>
      </p:sp>
      <p:pic>
        <p:nvPicPr>
          <p:cNvPr id="4098" name="Picture 2" descr="14 Principles of management for better business operations ...">
            <a:extLst>
              <a:ext uri="{FF2B5EF4-FFF2-40B4-BE49-F238E27FC236}">
                <a16:creationId xmlns:a16="http://schemas.microsoft.com/office/drawing/2014/main" id="{08480AC8-528B-4F5E-A2B4-670569A492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0237" y="1950242"/>
            <a:ext cx="7386637" cy="4243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4944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244A9F0-A985-488B-9443-9A3AE36EBD4E}"/>
              </a:ext>
            </a:extLst>
          </p:cNvPr>
          <p:cNvSpPr txBox="1"/>
          <p:nvPr/>
        </p:nvSpPr>
        <p:spPr>
          <a:xfrm>
            <a:off x="-1270028" y="3334041"/>
            <a:ext cx="392046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sz="2800" dirty="0">
              <a:latin typeface="Arial Black" panose="020B0A04020102020204" pitchFamily="34" charset="0"/>
            </a:endParaRPr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3DFBE89F-5466-4B11-A863-EE8E06581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44778"/>
          </a:xfrm>
        </p:spPr>
        <p:txBody>
          <a:bodyPr/>
          <a:lstStyle/>
          <a:p>
            <a:pPr algn="ctr"/>
            <a:r>
              <a:rPr lang="en-IN" sz="4400" dirty="0">
                <a:latin typeface="Arial Black" panose="020B0A04020102020204" pitchFamily="34" charset="0"/>
              </a:rPr>
              <a:t>ESPRIT DE CORPS </a:t>
            </a:r>
          </a:p>
        </p:txBody>
      </p:sp>
      <p:pic>
        <p:nvPicPr>
          <p:cNvPr id="6148" name="Picture 4" descr="Learn Fayol's Principles of Management- Part 3 in 3 minutes.">
            <a:extLst>
              <a:ext uri="{FF2B5EF4-FFF2-40B4-BE49-F238E27FC236}">
                <a16:creationId xmlns:a16="http://schemas.microsoft.com/office/drawing/2014/main" id="{1FB084C5-D556-4CC1-892C-9962A0226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1769" y="2307431"/>
            <a:ext cx="6122193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3790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31915-4D37-4ADA-B85F-A8EEEDC08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5752"/>
          </a:xfrm>
        </p:spPr>
        <p:txBody>
          <a:bodyPr/>
          <a:lstStyle/>
          <a:p>
            <a:pPr algn="ctr"/>
            <a:r>
              <a:rPr lang="en-IN" sz="4400" dirty="0">
                <a:solidFill>
                  <a:schemeClr val="tx1"/>
                </a:solidFill>
                <a:latin typeface="Arial Black" panose="020B0A04020102020204" pitchFamily="34" charset="0"/>
              </a:rPr>
              <a:t>PRINCIPLE OF DICPLINE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C4CB47-EAB2-44F6-9669-9916C506E435}"/>
              </a:ext>
            </a:extLst>
          </p:cNvPr>
          <p:cNvSpPr txBox="1"/>
          <p:nvPr/>
        </p:nvSpPr>
        <p:spPr>
          <a:xfrm>
            <a:off x="646111" y="4531367"/>
            <a:ext cx="849996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292" name="Picture 4" descr="Classroom Management and Discipline">
            <a:extLst>
              <a:ext uri="{FF2B5EF4-FFF2-40B4-BE49-F238E27FC236}">
                <a16:creationId xmlns:a16="http://schemas.microsoft.com/office/drawing/2014/main" id="{3F1ABF3E-4F82-4CAD-8575-08848A5C8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243" y="1721644"/>
            <a:ext cx="7515225" cy="4626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5458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31915-4D37-4ADA-B85F-A8EEEDC08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400" b="1" dirty="0">
                <a:solidFill>
                  <a:schemeClr val="tx1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UNITY OF DIRECTION </a:t>
            </a:r>
            <a:br>
              <a:rPr lang="en-IN" sz="44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4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C4CB47-EAB2-44F6-9669-9916C506E435}"/>
              </a:ext>
            </a:extLst>
          </p:cNvPr>
          <p:cNvSpPr txBox="1"/>
          <p:nvPr/>
        </p:nvSpPr>
        <p:spPr>
          <a:xfrm>
            <a:off x="646111" y="4531367"/>
            <a:ext cx="849996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N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8886FB-5BFE-4E44-98B2-184FC4482435}"/>
              </a:ext>
            </a:extLst>
          </p:cNvPr>
          <p:cNvSpPr txBox="1"/>
          <p:nvPr/>
        </p:nvSpPr>
        <p:spPr>
          <a:xfrm>
            <a:off x="-9574375" y="2743380"/>
            <a:ext cx="27024662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IN" sz="28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Marketing Background - SUBPNG / PNGFLY">
            <a:extLst>
              <a:ext uri="{FF2B5EF4-FFF2-40B4-BE49-F238E27FC236}">
                <a16:creationId xmlns:a16="http://schemas.microsoft.com/office/drawing/2014/main" id="{A7130B40-435F-40E0-8083-7F2505CC4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809" y="1395960"/>
            <a:ext cx="9568070" cy="500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8696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176</TotalTime>
  <Words>67</Words>
  <Application>Microsoft Office PowerPoint</Application>
  <PresentationFormat>Widescreen</PresentationFormat>
  <Paragraphs>30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Calibri</vt:lpstr>
      <vt:lpstr>Century Gothic</vt:lpstr>
      <vt:lpstr>Wingdings 3</vt:lpstr>
      <vt:lpstr>Ion</vt:lpstr>
      <vt:lpstr>COMMERCE –III ( MF) </vt:lpstr>
      <vt:lpstr>Principles of management </vt:lpstr>
      <vt:lpstr>PowerPoint Presentation</vt:lpstr>
      <vt:lpstr>DIVISION OF WORK </vt:lpstr>
      <vt:lpstr>AUTHORITY AND RESPONSIBILITY </vt:lpstr>
      <vt:lpstr>UNITY OF COMMAND </vt:lpstr>
      <vt:lpstr>ESPRIT DE CORPS </vt:lpstr>
      <vt:lpstr>PRINCIPLE OF DICPLINE  </vt:lpstr>
      <vt:lpstr>UNITY OF DIRECTION  </vt:lpstr>
      <vt:lpstr>STABILITY OF TENURE </vt:lpstr>
      <vt:lpstr>SCLAR CHAIN  </vt:lpstr>
      <vt:lpstr>ORDER </vt:lpstr>
      <vt:lpstr>INITIATIVE</vt:lpstr>
      <vt:lpstr>FAIR REMUNERATION </vt:lpstr>
      <vt:lpstr>SUB-ORDINATION OF INDIVIDUAL INTEREST  TO GENERAL INTEREST </vt:lpstr>
      <vt:lpstr>EQUITY AND EQUALITY </vt:lpstr>
      <vt:lpstr>CENTRALISATION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COMMERCE –III ( MF) </dc:title>
  <dc:creator>Sumita Shankar</dc:creator>
  <cp:lastModifiedBy>Sumita Shankar</cp:lastModifiedBy>
  <cp:revision>23</cp:revision>
  <dcterms:created xsi:type="dcterms:W3CDTF">2020-07-28T09:10:53Z</dcterms:created>
  <dcterms:modified xsi:type="dcterms:W3CDTF">2020-08-13T10:18:06Z</dcterms:modified>
</cp:coreProperties>
</file>